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6" r:id="rId2"/>
    <p:sldId id="298" r:id="rId3"/>
    <p:sldId id="299" r:id="rId4"/>
    <p:sldId id="300" r:id="rId5"/>
    <p:sldId id="295" r:id="rId6"/>
    <p:sldId id="30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озяин" initials="х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997026-400F-40CA-5A3A-483EFA553E88}" v="129" dt="2025-02-16T10:28:57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217" autoAdjust="0"/>
    <p:restoredTop sz="97391" autoAdjust="0"/>
  </p:normalViewPr>
  <p:slideViewPr>
    <p:cSldViewPr>
      <p:cViewPr>
        <p:scale>
          <a:sx n="87" d="100"/>
          <a:sy n="87" d="100"/>
        </p:scale>
        <p:origin x="-134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9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2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Egorova" userId="59f25bdba76bfdb5" providerId="Windows Live" clId="Web-{78997026-400F-40CA-5A3A-483EFA553E88}"/>
    <pc:docChg chg="modSld">
      <pc:chgData name="Marina Egorova" userId="59f25bdba76bfdb5" providerId="Windows Live" clId="Web-{78997026-400F-40CA-5A3A-483EFA553E88}" dt="2025-02-16T10:28:57.955" v="75" actId="1076"/>
      <pc:docMkLst>
        <pc:docMk/>
      </pc:docMkLst>
      <pc:sldChg chg="addSp delSp modSp">
        <pc:chgData name="Marina Egorova" userId="59f25bdba76bfdb5" providerId="Windows Live" clId="Web-{78997026-400F-40CA-5A3A-483EFA553E88}" dt="2025-02-16T10:28:57.955" v="75" actId="1076"/>
        <pc:sldMkLst>
          <pc:docMk/>
          <pc:sldMk cId="0" sldId="286"/>
        </pc:sldMkLst>
        <pc:spChg chg="mod">
          <ac:chgData name="Marina Egorova" userId="59f25bdba76bfdb5" providerId="Windows Live" clId="Web-{78997026-400F-40CA-5A3A-483EFA553E88}" dt="2025-02-16T10:01:42.124" v="10" actId="20577"/>
          <ac:spMkLst>
            <pc:docMk/>
            <pc:sldMk cId="0" sldId="286"/>
            <ac:spMk id="2" creationId="{00000000-0000-0000-0000-000000000000}"/>
          </ac:spMkLst>
        </pc:spChg>
        <pc:picChg chg="add mod">
          <ac:chgData name="Marina Egorova" userId="59f25bdba76bfdb5" providerId="Windows Live" clId="Web-{78997026-400F-40CA-5A3A-483EFA553E88}" dt="2025-02-16T10:28:57.955" v="75" actId="1076"/>
          <ac:picMkLst>
            <pc:docMk/>
            <pc:sldMk cId="0" sldId="286"/>
            <ac:picMk id="3" creationId="{5F401FCF-BCC1-208D-FE3B-1BA35EBAE3E7}"/>
          </ac:picMkLst>
        </pc:picChg>
        <pc:picChg chg="del">
          <ac:chgData name="Marina Egorova" userId="59f25bdba76bfdb5" providerId="Windows Live" clId="Web-{78997026-400F-40CA-5A3A-483EFA553E88}" dt="2025-02-16T10:01:13.045" v="2"/>
          <ac:picMkLst>
            <pc:docMk/>
            <pc:sldMk cId="0" sldId="286"/>
            <ac:picMk id="7170" creationId="{00000000-0000-0000-0000-000000000000}"/>
          </ac:picMkLst>
        </pc:picChg>
      </pc:sldChg>
      <pc:sldChg chg="modSp">
        <pc:chgData name="Marina Egorova" userId="59f25bdba76bfdb5" providerId="Windows Live" clId="Web-{78997026-400F-40CA-5A3A-483EFA553E88}" dt="2025-02-16T10:22:30.396" v="69" actId="20577"/>
        <pc:sldMkLst>
          <pc:docMk/>
          <pc:sldMk cId="0" sldId="295"/>
        </pc:sldMkLst>
        <pc:spChg chg="mod">
          <ac:chgData name="Marina Egorova" userId="59f25bdba76bfdb5" providerId="Windows Live" clId="Web-{78997026-400F-40CA-5A3A-483EFA553E88}" dt="2025-02-16T10:22:30.396" v="69" actId="20577"/>
          <ac:spMkLst>
            <pc:docMk/>
            <pc:sldMk cId="0" sldId="295"/>
            <ac:spMk id="11265" creationId="{00000000-0000-0000-0000-000000000000}"/>
          </ac:spMkLst>
        </pc:spChg>
      </pc:sldChg>
      <pc:sldChg chg="modSp">
        <pc:chgData name="Marina Egorova" userId="59f25bdba76bfdb5" providerId="Windows Live" clId="Web-{78997026-400F-40CA-5A3A-483EFA553E88}" dt="2025-02-16T10:22:05.130" v="62" actId="20577"/>
        <pc:sldMkLst>
          <pc:docMk/>
          <pc:sldMk cId="0" sldId="298"/>
        </pc:sldMkLst>
        <pc:spChg chg="mod">
          <ac:chgData name="Marina Egorova" userId="59f25bdba76bfdb5" providerId="Windows Live" clId="Web-{78997026-400F-40CA-5A3A-483EFA553E88}" dt="2025-02-16T10:22:05.130" v="62" actId="20577"/>
          <ac:spMkLst>
            <pc:docMk/>
            <pc:sldMk cId="0" sldId="298"/>
            <ac:spMk id="3" creationId="{00000000-0000-0000-0000-000000000000}"/>
          </ac:spMkLst>
        </pc:spChg>
      </pc:sldChg>
      <pc:sldChg chg="modSp">
        <pc:chgData name="Marina Egorova" userId="59f25bdba76bfdb5" providerId="Windows Live" clId="Web-{78997026-400F-40CA-5A3A-483EFA553E88}" dt="2025-02-16T10:22:09.724" v="64" actId="20577"/>
        <pc:sldMkLst>
          <pc:docMk/>
          <pc:sldMk cId="0" sldId="299"/>
        </pc:sldMkLst>
        <pc:spChg chg="mod">
          <ac:chgData name="Marina Egorova" userId="59f25bdba76bfdb5" providerId="Windows Live" clId="Web-{78997026-400F-40CA-5A3A-483EFA553E88}" dt="2025-02-16T10:22:09.724" v="64" actId="20577"/>
          <ac:spMkLst>
            <pc:docMk/>
            <pc:sldMk cId="0" sldId="299"/>
            <ac:spMk id="14337" creationId="{00000000-0000-0000-0000-000000000000}"/>
          </ac:spMkLst>
        </pc:spChg>
      </pc:sldChg>
      <pc:sldChg chg="modSp">
        <pc:chgData name="Marina Egorova" userId="59f25bdba76bfdb5" providerId="Windows Live" clId="Web-{78997026-400F-40CA-5A3A-483EFA553E88}" dt="2025-02-16T10:22:14.380" v="66" actId="20577"/>
        <pc:sldMkLst>
          <pc:docMk/>
          <pc:sldMk cId="0" sldId="300"/>
        </pc:sldMkLst>
        <pc:spChg chg="mod">
          <ac:chgData name="Marina Egorova" userId="59f25bdba76bfdb5" providerId="Windows Live" clId="Web-{78997026-400F-40CA-5A3A-483EFA553E88}" dt="2025-02-16T10:22:14.380" v="66" actId="20577"/>
          <ac:spMkLst>
            <pc:docMk/>
            <pc:sldMk cId="0" sldId="300"/>
            <ac:spMk id="13313" creationId="{00000000-0000-0000-0000-000000000000}"/>
          </ac:spMkLst>
        </pc:spChg>
      </pc:sldChg>
      <pc:sldChg chg="modSp">
        <pc:chgData name="Marina Egorova" userId="59f25bdba76bfdb5" providerId="Windows Live" clId="Web-{78997026-400F-40CA-5A3A-483EFA553E88}" dt="2025-02-16T10:09:42.607" v="59" actId="20577"/>
        <pc:sldMkLst>
          <pc:docMk/>
          <pc:sldMk cId="0" sldId="301"/>
        </pc:sldMkLst>
        <pc:spChg chg="mod">
          <ac:chgData name="Marina Egorova" userId="59f25bdba76bfdb5" providerId="Windows Live" clId="Web-{78997026-400F-40CA-5A3A-483EFA553E88}" dt="2025-02-16T10:09:42.607" v="59" actId="20577"/>
          <ac:spMkLst>
            <pc:docMk/>
            <pc:sldMk cId="0" sldId="301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E6490-2789-48E7-8736-DAD733D5A7BE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A0AB1-6524-44A8-AA6F-363B00A88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A0AB1-6524-44A8-AA6F-363B00A88E8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A0AB1-6524-44A8-AA6F-363B00A88E8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70605-7BD7-47FA-BDA3-7715B08E0DF8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FC2D0-9531-4390-9D45-C286F05CE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D6C5E-0C2C-49C5-B3D4-D0C97823BD66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8C741-3553-483F-B302-55C86D1DD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DDD54-F7A0-4938-854E-3872EA3508AC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A0B2E-F1FE-464F-B796-544CFE108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2F568-61B0-4573-8108-9439F8884150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6830-FCD8-43E2-AC73-F447037BC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41C8-57C3-4C67-B77F-DB3A96E37A6D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8D34-6C7B-4F68-AB58-D90D4FECBB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F46FC-690D-4105-9438-B76D1C7F221B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A68BB-393B-4F2D-9304-20B6FCB4B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01F15-3A18-4260-9FA2-3D5C864762FE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601D-CBD5-47EE-927E-BDE717B17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F879-01D1-4BC1-B28C-99836C55F781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DE8E1-9D58-4E9C-AF71-89506CE6EC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C09C0-7F52-411C-B85B-ADD722558E36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49826-0980-4670-B57E-0AEA8ABEF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DEC82-F532-4DB1-9AB2-5BEC8B8AA31D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EE63E-A16D-4966-91D4-29FB191A33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6B45-1971-409C-90FA-1A4E8C0E650B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6F142-501A-4860-A5B4-D204C9868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130897-CC1C-4F4F-A2E5-9B25A1348BF2}" type="datetimeFigureOut">
              <a:rPr lang="ru-RU"/>
              <a:pPr>
                <a:defRPr/>
              </a:pPr>
              <a:t>16.02.2025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63CC99-770B-4227-B3F8-1A8D582916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214422"/>
            <a:ext cx="7099196" cy="107157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Arial"/>
                <a:cs typeface="Arial"/>
              </a:rPr>
              <a:t>Основные принципы проведения танцевальных занятий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F401FCF-BCC1-208D-FE3B-1BA35EBAE3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0302" y="2554140"/>
            <a:ext cx="5564037" cy="36619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571612"/>
            <a:ext cx="7786742" cy="280076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514350" indent="-514350" algn="ctr">
              <a:buAutoNum type="arabicPeriod"/>
            </a:pPr>
            <a:r>
              <a:rPr lang="ru-RU" sz="3200" dirty="0">
                <a:solidFill>
                  <a:srgbClr val="FF0000"/>
                </a:solidFill>
                <a:latin typeface="+mn-lt"/>
                <a:cs typeface="Arial"/>
              </a:rPr>
              <a:t>Принцип деятельности</a:t>
            </a:r>
            <a:endParaRPr lang="ru-RU" dirty="0"/>
          </a:p>
          <a:p>
            <a:pPr algn="ctr"/>
            <a:endParaRPr lang="ru-RU" sz="2400" dirty="0">
              <a:latin typeface="+mn-lt"/>
            </a:endParaRPr>
          </a:p>
          <a:p>
            <a:pPr algn="ctr"/>
            <a:r>
              <a:rPr lang="ru-RU" sz="2400" dirty="0">
                <a:solidFill>
                  <a:srgbClr val="7030A0"/>
                </a:solidFill>
                <a:latin typeface="+mn-lt"/>
                <a:cs typeface="Arial"/>
              </a:rPr>
              <a:t>Следует неоднократно показывать ребенку, как выполняется упражнение для того, чтобы он научился понимать и запоминать. Чем лучше ребенок этому научиться, тем точнее и правильнее он будет выполнять поставленные перед ним задачи.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04179" y="1650284"/>
            <a:ext cx="792961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ctr"/>
            <a:r>
              <a:rPr lang="ru-RU" sz="3200" dirty="0">
                <a:solidFill>
                  <a:srgbClr val="FF0000"/>
                </a:solidFill>
                <a:latin typeface="+mn-lt"/>
                <a:cs typeface="Arial"/>
              </a:rPr>
              <a:t>2. Принцип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cs typeface="Arial"/>
              </a:rPr>
              <a:t> дробления</a:t>
            </a:r>
            <a:endParaRPr lang="ru-RU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/>
            </a:endParaRP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rgbClr val="7030A0"/>
                </a:solidFill>
                <a:latin typeface="+mn-lt"/>
                <a:cs typeface="Arial"/>
              </a:rPr>
              <a:t>Объем внимания детей ограничен.Поэтому изначально ставьте перед ребенком только одну задачу. Если задача для ребенка будет не посильной, то она может отбить всякое желание заниматься. </a:t>
            </a:r>
            <a:endParaRPr lang="ru-RU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32741" y="1556021"/>
            <a:ext cx="8072494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ctr"/>
            <a:r>
              <a:rPr lang="ru-RU" sz="3200" dirty="0">
                <a:solidFill>
                  <a:srgbClr val="FF0000"/>
                </a:solidFill>
                <a:latin typeface="+mn-lt"/>
                <a:cs typeface="Arial"/>
              </a:rPr>
              <a:t>3. 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cs typeface="Arial"/>
              </a:rPr>
              <a:t>Принцип нагрузки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rgbClr val="7030A0"/>
                </a:solidFill>
                <a:latin typeface="+mn-lt"/>
                <a:cs typeface="Arial"/>
              </a:rPr>
              <a:t>Сущность этого принципа, заключается в получении максимального тренировочного эффекта, с помощью предельной для данного уровня развития ребенка нагрузки.</a:t>
            </a:r>
            <a:endParaRPr lang="ru-RU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28119" y="1667632"/>
            <a:ext cx="7929618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ctr"/>
            <a:r>
              <a:rPr lang="ru-RU" sz="3200" dirty="0">
                <a:solidFill>
                  <a:srgbClr val="FF0000"/>
                </a:solidFill>
                <a:latin typeface="+mn-lt"/>
                <a:cs typeface="Arial"/>
              </a:rPr>
              <a:t>4. 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cs typeface="Arial"/>
              </a:rPr>
              <a:t>Принцип целостности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rgbClr val="7030A0"/>
                </a:solidFill>
                <a:latin typeface="+mn-lt"/>
                <a:cs typeface="Arial"/>
              </a:rPr>
              <a:t>Этот принцип обратный принципу дробления. Сочетание текста песенок и выполнение разных упражнений  позволит максимально добиться тренировочного эффекта. Очень хорошо обучать детей танцевальным движения под песенки с речитативом. Т.е. слова песенок подсказывает детям выполнение дальнейших действий в танце. 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071546"/>
            <a:ext cx="7858180" cy="557075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 indent="180975" algn="ctr"/>
            <a:r>
              <a:rPr lang="ru-RU" sz="3200" dirty="0">
                <a:solidFill>
                  <a:srgbClr val="FF0000"/>
                </a:solidFill>
                <a:latin typeface="+mn-lt"/>
                <a:cs typeface="Arial"/>
              </a:rPr>
              <a:t>Советы</a:t>
            </a:r>
            <a:r>
              <a:rPr lang="ru-RU" sz="2800" dirty="0">
                <a:solidFill>
                  <a:srgbClr val="FF0000"/>
                </a:solidFill>
                <a:latin typeface="+mn-lt"/>
                <a:cs typeface="Arial"/>
              </a:rPr>
              <a:t>:</a:t>
            </a:r>
          </a:p>
          <a:p>
            <a:pPr lvl="0" indent="180975" algn="ctr"/>
            <a:r>
              <a:rPr lang="ru-RU" dirty="0">
                <a:solidFill>
                  <a:srgbClr val="7030A0"/>
                </a:solidFill>
                <a:latin typeface="+mn-lt"/>
                <a:cs typeface="Arial"/>
              </a:rPr>
              <a:t>1.Сначала покажите детям упражнение и объясните как его делать, а также выполните упражнение вместе с ними.</a:t>
            </a:r>
          </a:p>
          <a:p>
            <a:pPr lvl="0" indent="180975" algn="ctr"/>
            <a:endParaRPr lang="ru-RU" dirty="0">
              <a:solidFill>
                <a:srgbClr val="7030A0"/>
              </a:solidFill>
              <a:latin typeface="+mn-lt"/>
              <a:cs typeface="Arial" pitchFamily="34" charset="0"/>
            </a:endParaRPr>
          </a:p>
          <a:p>
            <a:pPr lvl="0" indent="180975" algn="ctr"/>
            <a:r>
              <a:rPr lang="ru-RU" dirty="0">
                <a:solidFill>
                  <a:srgbClr val="7030A0"/>
                </a:solidFill>
                <a:latin typeface="+mn-lt"/>
                <a:cs typeface="Arial"/>
              </a:rPr>
              <a:t>2.Произнесите текст песенки вслух. Пусть дети слушают, запоминают, произносят и выполняют соответствующие движения. Если в тексте встречаются слова или выражения непонятные детям, объясните их.</a:t>
            </a:r>
          </a:p>
          <a:p>
            <a:pPr lvl="0" indent="180975" algn="ctr"/>
            <a:endParaRPr lang="ru-RU" dirty="0">
              <a:solidFill>
                <a:srgbClr val="7030A0"/>
              </a:solidFill>
              <a:latin typeface="+mn-lt"/>
              <a:cs typeface="Arial" pitchFamily="34" charset="0"/>
            </a:endParaRPr>
          </a:p>
          <a:p>
            <a:pPr lvl="0" indent="180975" algn="ctr"/>
            <a:r>
              <a:rPr lang="ru-RU" dirty="0">
                <a:solidFill>
                  <a:srgbClr val="7030A0"/>
                </a:solidFill>
                <a:latin typeface="+mn-lt"/>
                <a:cs typeface="Arial"/>
              </a:rPr>
              <a:t>3.Если дети поначалу делают, что-то не правильно, «не замечайте это» – обращайте внимание на  то, что у них получается. Радуйтесь каждому успеху. Рассказывайте при ребенке о его достижениях другим, а также его родителям.</a:t>
            </a:r>
          </a:p>
          <a:p>
            <a:pPr lvl="0" indent="180975" algn="ctr"/>
            <a:endParaRPr lang="ru-RU" dirty="0">
              <a:solidFill>
                <a:srgbClr val="7030A0"/>
              </a:solidFill>
              <a:latin typeface="+mn-lt"/>
              <a:cs typeface="Arial" pitchFamily="34" charset="0"/>
            </a:endParaRPr>
          </a:p>
          <a:p>
            <a:pPr lvl="0" indent="180975" algn="ctr"/>
            <a:r>
              <a:rPr lang="ru-RU" dirty="0">
                <a:solidFill>
                  <a:srgbClr val="7030A0"/>
                </a:solidFill>
                <a:latin typeface="+mn-lt"/>
                <a:cs typeface="Arial"/>
              </a:rPr>
              <a:t>4.Никогда не принуждайте ребенка к танцу, к участию в игре. </a:t>
            </a:r>
          </a:p>
          <a:p>
            <a:pPr lvl="0" indent="180975" algn="ctr"/>
            <a:endParaRPr lang="ru-RU" dirty="0">
              <a:solidFill>
                <a:srgbClr val="7030A0"/>
              </a:solidFill>
              <a:latin typeface="+mn-lt"/>
              <a:cs typeface="Arial" pitchFamily="34" charset="0"/>
            </a:endParaRPr>
          </a:p>
          <a:p>
            <a:pPr lvl="0" indent="180975" algn="ctr"/>
            <a:r>
              <a:rPr lang="ru-RU" dirty="0">
                <a:solidFill>
                  <a:srgbClr val="7030A0"/>
                </a:solidFill>
                <a:latin typeface="+mn-lt"/>
                <a:cs typeface="Arial"/>
              </a:rPr>
              <a:t>5.Изучая и осваивая упражнения и танцевальные движения, выбирайте из них те, которые больше всего нравятся детям. Постепенно меняйте их.</a:t>
            </a:r>
          </a:p>
          <a:p>
            <a:pPr lvl="0" indent="180975" algn="ctr"/>
            <a:endParaRPr lang="ru-RU" dirty="0">
              <a:solidFill>
                <a:srgbClr val="7030A0"/>
              </a:solidFill>
              <a:latin typeface="+mn-lt"/>
              <a:cs typeface="Arial" pitchFamily="34" charset="0"/>
            </a:endParaRPr>
          </a:p>
          <a:p>
            <a:pPr lvl="0" indent="180975" algn="ctr"/>
            <a:endParaRPr lang="ru-RU" dirty="0">
              <a:solidFill>
                <a:srgbClr val="7030A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1551</TotalTime>
  <Words>281</Words>
  <Application>Microsoft Office PowerPoint</Application>
  <PresentationFormat>Экран (4:3)</PresentationFormat>
  <Paragraphs>29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Основные принципы проведения танцевальных занятий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Партерная гимнастика</dc:title>
  <dc:creator>Секреты Терпсихоры</dc:creator>
  <cp:lastModifiedBy>admin</cp:lastModifiedBy>
  <cp:revision>96</cp:revision>
  <dcterms:created xsi:type="dcterms:W3CDTF">2012-11-15T13:01:01Z</dcterms:created>
  <dcterms:modified xsi:type="dcterms:W3CDTF">2025-02-16T10:29:01Z</dcterms:modified>
</cp:coreProperties>
</file>